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12"/>
  </p:notesMasterIdLst>
  <p:sldIdLst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13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4CA4B-7C36-40B9-BAB3-4D5315555135}" type="datetimeFigureOut">
              <a:rPr lang="en-AU" smtClean="0"/>
              <a:t>21/8/19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6D1D6-113A-4C2D-9DD7-2DDE7FEBF5F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05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43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78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729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F8FF85-E4E1-264A-A169-FFA75877D007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8AA3FB-09C5-2445-9F53-43DADAF81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2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305F0C-D6FE-A441-A579-897ECCCB7E90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0F3599-8D2D-3348-B438-9D5DE1CC3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9E035F-47B5-EE41-A26C-4BC0D65025A8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2DEF2A-A1B7-CF42-AEC1-235D1299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2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D3BB90-CEBD-354A-9938-3BA4405FA716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B50956-8D3F-1047-B23F-DCE540F40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72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78EF44E-D4F2-9345-BB49-D162368606C1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898BCC-5479-3A49-A975-46D977CD5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5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D15FE0-040F-7A47-895C-D47229CB6D83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D7AB54-2012-DE46-99C9-3E6165AED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9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7F61C4-7472-8541-B252-114A580B22E0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D24B23-8C9B-8346-81AD-735EF278F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3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C113F2E-A8B7-2E4A-A49B-1E6B18E34E89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46AF30-A854-BF4F-9977-50E068450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8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271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98FA9B4-2F56-9F4B-A159-B5A47A86CDD4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96F863-F6AE-694A-9039-4FC9D5230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71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321000-E496-C740-9671-094DD2FA71FA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782519-28E3-B541-8F35-74A6648EC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91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7530D5-86BF-544E-A6C6-054B1CF06B3D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2000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783DA6-B3BD-0942-91FD-09F504432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8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950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686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536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32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342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135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651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8E24-FABE-498B-BC17-843564E3D523}" type="datetimeFigureOut">
              <a:rPr lang="en-AU" smtClean="0"/>
              <a:t>21/8/19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2426E-E1EE-4F85-9885-75DEEAFBD2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87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1CD18C1-21E1-224E-9D5B-0C6956CE8E98}" type="datetimeFigureOut">
              <a:rPr lang="en-US"/>
              <a:pPr>
                <a:defRPr/>
              </a:pPr>
              <a:t>21/8/19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5C92DBB-AD69-E843-B43F-6F67D4D55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9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0"/>
            <a:ext cx="958215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5362459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2000" b="1" i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54000"/>
                    </a:prstClr>
                  </a:glow>
                </a:effectLst>
                <a:latin typeface="Arial"/>
                <a:ea typeface="ＭＳ Ｐゴシック" charset="0"/>
                <a:cs typeface="Arial"/>
              </a:rPr>
              <a:t>Go Go</a:t>
            </a:r>
          </a:p>
          <a:p>
            <a:pPr defTabSz="457200">
              <a:defRPr/>
            </a:pPr>
            <a:r>
              <a:rPr lang="en-US" sz="12000" b="1" i="1" dirty="0" smtClean="0">
                <a:solidFill>
                  <a:srgbClr val="FFFFFF"/>
                </a:solidFill>
                <a:effectLst>
                  <a:glow rad="101600">
                    <a:prstClr val="black">
                      <a:alpha val="54000"/>
                    </a:prstClr>
                  </a:glow>
                </a:effectLst>
                <a:latin typeface="Arial"/>
                <a:ea typeface="ＭＳ Ｐゴシック" charset="0"/>
                <a:cs typeface="Arial"/>
              </a:rPr>
              <a:t>Jonah</a:t>
            </a:r>
            <a:endParaRPr lang="en-US" sz="12000" b="1" i="1" dirty="0">
              <a:solidFill>
                <a:srgbClr val="FFFFFF"/>
              </a:solidFill>
              <a:effectLst>
                <a:glow rad="101600">
                  <a:prstClr val="black">
                    <a:alpha val="54000"/>
                  </a:prstClr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448" y="580526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smtClean="0"/>
              <a:t>    </a:t>
            </a:r>
            <a:r>
              <a:rPr lang="en-US" sz="4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Chris Jaensch</a:t>
            </a:r>
            <a:endParaRPr lang="en-US" sz="48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92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584429"/>
            <a:ext cx="8572573" cy="61148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Silom"/>
                <a:cs typeface="Silom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Silom"/>
                <a:cs typeface="Silom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Go, Go, Jonah,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as fast as you can.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God’s got a job for you.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</a:t>
            </a:r>
            <a:r>
              <a:rPr lang="en-US" sz="4000" b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You’re 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part of His plan.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Go, Go Jonah,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 to Nineveh town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to turn those crazy, crazy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people around.  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Let’s Go!      Let’s Go!</a:t>
            </a: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07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278496"/>
            <a:ext cx="8572573" cy="61148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But Jonah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didn’t </a:t>
            </a:r>
            <a:r>
              <a:rPr lang="en-US" sz="3700" b="1" dirty="0" err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wanna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go.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o.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He didn’t </a:t>
            </a:r>
            <a:r>
              <a:rPr lang="en-US" sz="3700" b="1" dirty="0" err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wanna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,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didn’t </a:t>
            </a:r>
            <a:r>
              <a:rPr lang="en-US" sz="3700" b="1" dirty="0" err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wanna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g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o.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He headed on a ship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the other way, way, way.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‘See </a:t>
            </a:r>
            <a:r>
              <a:rPr lang="en-US" sz="3700" b="1" dirty="0" err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ya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later, God,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some other day, day,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day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.’  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Oh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Oh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  Oh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No! 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Oh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No!</a:t>
            </a: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</p:txBody>
      </p:sp>
    </p:spTree>
    <p:extLst>
      <p:ext uri="{BB962C8B-B14F-4D97-AF65-F5344CB8AC3E}">
        <p14:creationId xmlns:p14="http://schemas.microsoft.com/office/powerpoint/2010/main" val="13175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584429"/>
            <a:ext cx="8572573" cy="61148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Silom"/>
                <a:cs typeface="Silom"/>
              </a:rPr>
              <a:t> </a:t>
            </a:r>
            <a:r>
              <a:rPr lang="en-US" sz="4700" dirty="0" smtClean="0">
                <a:solidFill>
                  <a:prstClr val="black"/>
                </a:solidFill>
                <a:latin typeface="Silom"/>
                <a:cs typeface="Silom"/>
              </a:rPr>
              <a:t> </a:t>
            </a: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Go, Go, Jonah,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as fast as you can.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God’s got a job for you,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you’re part of His plan.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Go, Go Jonah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 to Nineveh town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to turn those crazy, crazy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people around.  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Let’s Go!      Let’s Go!</a:t>
            </a:r>
            <a:endParaRPr lang="en-US" sz="43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26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27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278496"/>
            <a:ext cx="8572573" cy="61148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The ship hit a storm, the waves went crash, crash, crash;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h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eavy rain and lightning,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f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lash, flash, flash.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The crew was scared.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Who could they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blame, blame, blame?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‘Jonah was the one’, they said,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‘Shame, shame, shame!’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Oh </a:t>
            </a: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No!  Oh No!  Oh No!  Oh No!</a:t>
            </a:r>
          </a:p>
          <a:p>
            <a:pPr marL="0" indent="0">
              <a:buFont typeface="Arial"/>
              <a:buNone/>
              <a:defRPr/>
            </a:pPr>
            <a:endParaRPr lang="en-US" sz="4000" b="1" dirty="0" smtClean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7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278496"/>
            <a:ext cx="8708639" cy="61148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They threw him in the water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i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 the gale, gale, gale.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Next thing he’s in the tummy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f a whale, whale, whale.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For three days he’s stuck and thinking, ‘What, what, what?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I think I’ll give God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a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nother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shot, shot, shot.’   </a:t>
            </a:r>
          </a:p>
          <a:p>
            <a:pPr marL="0" indent="0">
              <a:buFont typeface="Arial"/>
              <a:buNone/>
              <a:defRPr/>
            </a:pP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Let’s Go! Let’s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 Let’s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</a:t>
            </a:r>
            <a:r>
              <a:rPr lang="en-US" sz="37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 Let’s </a:t>
            </a:r>
            <a:r>
              <a:rPr lang="en-US" sz="37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Go!</a:t>
            </a: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</p:txBody>
      </p:sp>
    </p:spTree>
    <p:extLst>
      <p:ext uri="{BB962C8B-B14F-4D97-AF65-F5344CB8AC3E}">
        <p14:creationId xmlns:p14="http://schemas.microsoft.com/office/powerpoint/2010/main" val="280650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481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584429"/>
            <a:ext cx="8572573" cy="61148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Silom"/>
                <a:cs typeface="Silom"/>
              </a:rPr>
              <a:t>  </a:t>
            </a: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Go, Go, Jonah,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as fast as you can.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God’s got a job for you.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</a:t>
            </a:r>
            <a:r>
              <a:rPr lang="en-US" sz="43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Y</a:t>
            </a: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ou’re part of His plan.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Go, Go Jonah,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 to Nineveh town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to turn those crazy, crazy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people around.   </a:t>
            </a:r>
          </a:p>
          <a:p>
            <a:pPr marL="0" indent="0">
              <a:buFont typeface="Arial"/>
              <a:buNone/>
              <a:defRPr/>
            </a:pPr>
            <a:r>
              <a:rPr lang="en-US" sz="43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43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Let’s Go!      Let’s Go!</a:t>
            </a:r>
            <a:endParaRPr lang="en-US" sz="43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89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58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366702"/>
            <a:ext cx="8572573" cy="65795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So Jonah did the trip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Like he was told, told, told.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He went to Nineveh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a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nd he was bold, bold, bold.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He warned all the people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i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n that town, town, town.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They listened and their lives were turned around, ‘round, ‘round.       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Hooray!                      Hooray!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Hooray</a:t>
            </a: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 </a:t>
            </a: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                 Hooray</a:t>
            </a:r>
            <a:r>
              <a:rPr lang="en-US" sz="40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!</a:t>
            </a:r>
          </a:p>
          <a:p>
            <a:pPr marL="0" indent="0">
              <a:buFont typeface="Arial"/>
              <a:buNone/>
              <a:defRPr/>
            </a:pPr>
            <a:r>
              <a:rPr lang="en-US" sz="40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Silom"/>
                <a:cs typeface="Silom"/>
              </a:rPr>
              <a:t>        </a:t>
            </a: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  <a:p>
            <a:pPr marL="0" indent="0">
              <a:buFont typeface="Arial"/>
              <a:buNone/>
              <a:defRPr/>
            </a:pPr>
            <a:endParaRPr lang="en-US" sz="40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</p:txBody>
      </p:sp>
    </p:spTree>
    <p:extLst>
      <p:ext uri="{BB962C8B-B14F-4D97-AF65-F5344CB8AC3E}">
        <p14:creationId xmlns:p14="http://schemas.microsoft.com/office/powerpoint/2010/main" val="698239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3686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15" r="8707" b="1115"/>
          <a:stretch>
            <a:fillRect/>
          </a:stretch>
        </p:blipFill>
        <p:spPr>
          <a:xfrm>
            <a:off x="0" y="0"/>
            <a:ext cx="9144000" cy="69850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5849" y="334038"/>
            <a:ext cx="8572573" cy="671115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dirty="0" smtClean="0">
                <a:solidFill>
                  <a:prstClr val="black"/>
                </a:solidFill>
                <a:latin typeface="Silom"/>
                <a:cs typeface="Silom"/>
              </a:rPr>
              <a:t>    </a:t>
            </a: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Go, Go, Jonah, 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as fast as you can.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God’s got a job for you.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You’re part of His </a:t>
            </a: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plan.</a:t>
            </a:r>
            <a:endParaRPr lang="en-US" sz="6400" b="1" dirty="0" smtClean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Go, Go Jonah 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Go to Nineveh town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to turn those crazy</a:t>
            </a:r>
            <a:r>
              <a:rPr lang="en-US" sz="6400" b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, </a:t>
            </a:r>
            <a:r>
              <a:rPr lang="en-US" sz="6400" b="1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crazy,</a:t>
            </a:r>
            <a:endParaRPr lang="en-US" sz="6400" b="1" dirty="0" smtClean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Arial"/>
              <a:cs typeface="Arial"/>
            </a:endParaRPr>
          </a:p>
          <a:p>
            <a:pPr marL="0" indent="0">
              <a:buFont typeface="Arial"/>
              <a:buNone/>
              <a:defRPr/>
            </a:pPr>
            <a:r>
              <a:rPr lang="en-US" sz="64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</a:t>
            </a: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turn those crazy, crazy,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turn those crazy, crazy 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Arial"/>
                <a:cs typeface="Arial"/>
              </a:rPr>
              <a:t>    people around.   Let’s Go!</a:t>
            </a:r>
          </a:p>
          <a:p>
            <a:pPr marL="0" indent="0">
              <a:buFont typeface="Arial"/>
              <a:buNone/>
              <a:defRPr/>
            </a:pPr>
            <a:r>
              <a:rPr lang="en-US" sz="6400" b="1" dirty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Silom"/>
                <a:cs typeface="Silom"/>
              </a:rPr>
              <a:t> </a:t>
            </a:r>
            <a:r>
              <a:rPr lang="en-US" sz="6400" b="1" dirty="0" smtClean="0">
                <a:solidFill>
                  <a:prstClr val="white"/>
                </a:solidFill>
                <a:effectLst>
                  <a:glow rad="165100">
                    <a:prstClr val="black">
                      <a:alpha val="85000"/>
                    </a:prstClr>
                  </a:glow>
                </a:effectLst>
                <a:latin typeface="Silom"/>
                <a:cs typeface="Silom"/>
              </a:rPr>
              <a:t>   </a:t>
            </a:r>
            <a:endParaRPr lang="en-US" sz="6400" b="1" dirty="0">
              <a:solidFill>
                <a:prstClr val="white"/>
              </a:solidFill>
              <a:effectLst>
                <a:glow rad="165100">
                  <a:prstClr val="black">
                    <a:alpha val="85000"/>
                  </a:prstClr>
                </a:glow>
              </a:effectLst>
              <a:latin typeface="Silom"/>
              <a:cs typeface="Silom"/>
            </a:endParaRPr>
          </a:p>
        </p:txBody>
      </p:sp>
    </p:spTree>
    <p:extLst>
      <p:ext uri="{BB962C8B-B14F-4D97-AF65-F5344CB8AC3E}">
        <p14:creationId xmlns:p14="http://schemas.microsoft.com/office/powerpoint/2010/main" val="159568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512</Words>
  <Application>Microsoft Macintosh PowerPoint</Application>
  <PresentationFormat>On-screen Show (4:3)</PresentationFormat>
  <Paragraphs>78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GSPV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</dc:creator>
  <cp:lastModifiedBy>Chris Jaensch</cp:lastModifiedBy>
  <cp:revision>31</cp:revision>
  <dcterms:created xsi:type="dcterms:W3CDTF">2016-03-02T02:12:40Z</dcterms:created>
  <dcterms:modified xsi:type="dcterms:W3CDTF">2019-08-21T00:46:39Z</dcterms:modified>
</cp:coreProperties>
</file>